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01"/>
    <p:restoredTop sz="85157"/>
  </p:normalViewPr>
  <p:slideViewPr>
    <p:cSldViewPr snapToGrid="0" snapToObjects="1">
      <p:cViewPr varScale="1">
        <p:scale>
          <a:sx n="97" d="100"/>
          <a:sy n="97" d="100"/>
        </p:scale>
        <p:origin x="1440"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9/28/22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9/28/22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Alexandre </a:t>
            </a:r>
            <a:r>
              <a:rPr lang="en-US" dirty="0" err="1">
                <a:solidFill>
                  <a:schemeClr val="bg2"/>
                </a:solidFill>
                <a:latin typeface="Abadi"/>
                <a:ea typeface="SF Pro" pitchFamily="2" charset="0"/>
                <a:cs typeface="SF Pro" pitchFamily="2" charset="0"/>
              </a:rPr>
              <a:t>Ohayon</a:t>
            </a:r>
            <a:endParaRPr lang="en-US" dirty="0">
              <a:solidFill>
                <a:schemeClr val="bg2"/>
              </a:solidFill>
              <a:latin typeface="Abadi"/>
              <a:ea typeface="SF Pro" pitchFamily="2" charset="0"/>
              <a:cs typeface="SF Pro" pitchFamily="2" charset="0"/>
            </a:endParaRPr>
          </a:p>
          <a:p>
            <a:r>
              <a:rPr lang="en-US">
                <a:solidFill>
                  <a:schemeClr val="bg2"/>
                </a:solidFill>
                <a:latin typeface="Abadi" panose="020B0604020104020204" pitchFamily="34" charset="0"/>
                <a:ea typeface="SF Pro" pitchFamily="2" charset="0"/>
                <a:cs typeface="SF Pro" pitchFamily="2" charset="0"/>
              </a:rPr>
              <a:t>September 28</a:t>
            </a:r>
            <a:r>
              <a:rPr lang="en-US" baseline="30000">
                <a:solidFill>
                  <a:schemeClr val="bg2"/>
                </a:solidFill>
                <a:latin typeface="Abadi" panose="020B0604020104020204" pitchFamily="34" charset="0"/>
                <a:ea typeface="SF Pro" pitchFamily="2" charset="0"/>
                <a:cs typeface="SF Pro" pitchFamily="2" charset="0"/>
              </a:rPr>
              <a:t>th</a:t>
            </a:r>
            <a:r>
              <a:rPr lang="en-US">
                <a:solidFill>
                  <a:schemeClr val="bg2"/>
                </a:solidFill>
                <a:latin typeface="Abadi" panose="020B0604020104020204" pitchFamily="34" charset="0"/>
                <a:ea typeface="SF Pro" pitchFamily="2" charset="0"/>
                <a:cs typeface="SF Pro" pitchFamily="2" charset="0"/>
              </a:rPr>
              <a:t>,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1314</TotalTime>
  <Words>1795</Words>
  <Application>Microsoft Macintosh PowerPoint</Application>
  <PresentationFormat>Grand écran</PresentationFormat>
  <Paragraphs>206</Paragraphs>
  <Slides>46</Slides>
  <Notes>3</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Alexandre OHAYON</cp:lastModifiedBy>
  <cp:revision>200</cp:revision>
  <dcterms:created xsi:type="dcterms:W3CDTF">2021-04-29T18:58:34Z</dcterms:created>
  <dcterms:modified xsi:type="dcterms:W3CDTF">2022-09-28T20:49:58Z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